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804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613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417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221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9030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6834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4639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2447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958" y="-156"/>
      </p:cViewPr>
      <p:guideLst>
        <p:guide orient="horz" pos="26048"/>
        <p:guide pos="11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228456097470655E-2"/>
          <c:y val="3.5103608859762568E-2"/>
          <c:w val="0.91697108984124176"/>
          <c:h val="0.90651996976154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Datenreihe 3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85568"/>
        <c:axId val="218657280"/>
      </c:barChart>
      <c:catAx>
        <c:axId val="358855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8657280"/>
        <c:crosses val="autoZero"/>
        <c:auto val="1"/>
        <c:lblAlgn val="ctr"/>
        <c:lblOffset val="100"/>
        <c:noMultiLvlLbl val="0"/>
      </c:catAx>
      <c:valAx>
        <c:axId val="21865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885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13298417"/>
            <a:ext cx="25737979" cy="91760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6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2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287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19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15136" y="10702131"/>
            <a:ext cx="67178439" cy="227995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853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6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69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57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1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97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63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28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94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60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26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45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15136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417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571" indent="0">
              <a:buNone/>
              <a:defRPr sz="9100" b="1"/>
            </a:lvl2pPr>
            <a:lvl3pPr marL="4173160" indent="0">
              <a:buNone/>
              <a:defRPr sz="8200" b="1"/>
            </a:lvl3pPr>
            <a:lvl4pPr marL="6259731" indent="0">
              <a:buNone/>
              <a:defRPr sz="7300" b="1"/>
            </a:lvl4pPr>
            <a:lvl5pPr marL="8346307" indent="0">
              <a:buNone/>
              <a:defRPr sz="7300" b="1"/>
            </a:lvl5pPr>
            <a:lvl6pPr marL="10432892" indent="0">
              <a:buNone/>
              <a:defRPr sz="7300" b="1"/>
            </a:lvl6pPr>
            <a:lvl7pPr marL="12519463" indent="0">
              <a:buNone/>
              <a:defRPr sz="7300" b="1"/>
            </a:lvl7pPr>
            <a:lvl8pPr marL="14606038" indent="0">
              <a:buNone/>
              <a:defRPr sz="7300" b="1"/>
            </a:lvl8pPr>
            <a:lvl9pPr marL="16692623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571" indent="0">
              <a:buNone/>
              <a:defRPr sz="9100" b="1"/>
            </a:lvl2pPr>
            <a:lvl3pPr marL="4173160" indent="0">
              <a:buNone/>
              <a:defRPr sz="8200" b="1"/>
            </a:lvl3pPr>
            <a:lvl4pPr marL="6259731" indent="0">
              <a:buNone/>
              <a:defRPr sz="7300" b="1"/>
            </a:lvl4pPr>
            <a:lvl5pPr marL="8346307" indent="0">
              <a:buNone/>
              <a:defRPr sz="7300" b="1"/>
            </a:lvl5pPr>
            <a:lvl6pPr marL="10432892" indent="0">
              <a:buNone/>
              <a:defRPr sz="7300" b="1"/>
            </a:lvl6pPr>
            <a:lvl7pPr marL="12519463" indent="0">
              <a:buNone/>
              <a:defRPr sz="7300" b="1"/>
            </a:lvl7pPr>
            <a:lvl8pPr marL="14606038" indent="0">
              <a:buNone/>
              <a:defRPr sz="7300" b="1"/>
            </a:lvl8pPr>
            <a:lvl9pPr marL="16692623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090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863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103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14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14" y="8958108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6571" indent="0">
              <a:buNone/>
              <a:defRPr sz="5500"/>
            </a:lvl2pPr>
            <a:lvl3pPr marL="4173160" indent="0">
              <a:buNone/>
              <a:defRPr sz="4600"/>
            </a:lvl3pPr>
            <a:lvl4pPr marL="6259731" indent="0">
              <a:buNone/>
              <a:defRPr sz="4100"/>
            </a:lvl4pPr>
            <a:lvl5pPr marL="8346307" indent="0">
              <a:buNone/>
              <a:defRPr sz="4100"/>
            </a:lvl5pPr>
            <a:lvl6pPr marL="10432892" indent="0">
              <a:buNone/>
              <a:defRPr sz="4100"/>
            </a:lvl6pPr>
            <a:lvl7pPr marL="12519463" indent="0">
              <a:buNone/>
              <a:defRPr sz="4100"/>
            </a:lvl7pPr>
            <a:lvl8pPr marL="14606038" indent="0">
              <a:buNone/>
              <a:defRPr sz="4100"/>
            </a:lvl8pPr>
            <a:lvl9pPr marL="16692623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113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6571" indent="0">
              <a:buNone/>
              <a:defRPr sz="12800"/>
            </a:lvl2pPr>
            <a:lvl3pPr marL="4173160" indent="0">
              <a:buNone/>
              <a:defRPr sz="11000"/>
            </a:lvl3pPr>
            <a:lvl4pPr marL="6259731" indent="0">
              <a:buNone/>
              <a:defRPr sz="9100"/>
            </a:lvl4pPr>
            <a:lvl5pPr marL="8346307" indent="0">
              <a:buNone/>
              <a:defRPr sz="9100"/>
            </a:lvl5pPr>
            <a:lvl6pPr marL="10432892" indent="0">
              <a:buNone/>
              <a:defRPr sz="9100"/>
            </a:lvl6pPr>
            <a:lvl7pPr marL="12519463" indent="0">
              <a:buNone/>
              <a:defRPr sz="9100"/>
            </a:lvl7pPr>
            <a:lvl8pPr marL="14606038" indent="0">
              <a:buNone/>
              <a:defRPr sz="9100"/>
            </a:lvl8pPr>
            <a:lvl9pPr marL="16692623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6571" indent="0">
              <a:buNone/>
              <a:defRPr sz="5500"/>
            </a:lvl2pPr>
            <a:lvl3pPr marL="4173160" indent="0">
              <a:buNone/>
              <a:defRPr sz="4600"/>
            </a:lvl3pPr>
            <a:lvl4pPr marL="6259731" indent="0">
              <a:buNone/>
              <a:defRPr sz="4100"/>
            </a:lvl4pPr>
            <a:lvl5pPr marL="8346307" indent="0">
              <a:buNone/>
              <a:defRPr sz="4100"/>
            </a:lvl5pPr>
            <a:lvl6pPr marL="10432892" indent="0">
              <a:buNone/>
              <a:defRPr sz="4100"/>
            </a:lvl6pPr>
            <a:lvl7pPr marL="12519463" indent="0">
              <a:buNone/>
              <a:defRPr sz="4100"/>
            </a:lvl7pPr>
            <a:lvl8pPr marL="14606038" indent="0">
              <a:buNone/>
              <a:defRPr sz="4100"/>
            </a:lvl8pPr>
            <a:lvl9pPr marL="16692623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061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314" tIns="208657" rIns="417314" bIns="208657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988665"/>
            <a:ext cx="27251978" cy="28251648"/>
          </a:xfrm>
          <a:prstGeom prst="rect">
            <a:avLst/>
          </a:prstGeom>
        </p:spPr>
        <p:txBody>
          <a:bodyPr vert="horz" lIns="417314" tIns="208657" rIns="417314" bIns="208657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3999" y="39677176"/>
            <a:ext cx="7065328" cy="2279158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CA4C5-CB2A-48AB-A0FA-E28897838041}" type="datetimeFigureOut">
              <a:rPr lang="en-IE" smtClean="0"/>
              <a:t>12/11/2015</a:t>
            </a:fld>
            <a:endParaRPr lang="en-I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658" y="39677176"/>
            <a:ext cx="9588659" cy="2279158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0649" y="39677176"/>
            <a:ext cx="7065328" cy="2279158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88E9C-B4D8-4A28-BA2D-DA9E8527288D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122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17316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4937" indent="-1564937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682" indent="-1304111" algn="l" defTabSz="4173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6446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3017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9606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6177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2748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9337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5908" indent="-1043286" algn="l" defTabSz="4173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571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160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731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6307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2892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9463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6038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2623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2443" y="7218362"/>
            <a:ext cx="13177464" cy="3406010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IE" sz="4800" b="1" dirty="0" smtClean="0">
                <a:solidFill>
                  <a:schemeClr val="tx2"/>
                </a:solidFill>
              </a:rPr>
              <a:t>Introduction</a:t>
            </a:r>
            <a:endParaRPr lang="en-IE" sz="4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IE" sz="3600" dirty="0" smtClean="0">
                <a:solidFill>
                  <a:schemeClr val="tx1"/>
                </a:solidFill>
              </a:rPr>
              <a:t>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consetetur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sadipscing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elitr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nonumy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eirmod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tempor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invidunt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ut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labore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dolore</a:t>
            </a:r>
            <a:r>
              <a:rPr lang="en-IE" sz="3600" dirty="0" smtClean="0">
                <a:solidFill>
                  <a:schemeClr val="tx1"/>
                </a:solidFill>
              </a:rPr>
              <a:t> magna </a:t>
            </a:r>
            <a:r>
              <a:rPr lang="en-IE" sz="3600" dirty="0" err="1" smtClean="0">
                <a:solidFill>
                  <a:schemeClr val="tx1"/>
                </a:solidFill>
              </a:rPr>
              <a:t>aliquyam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erat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voluptua</a:t>
            </a:r>
            <a:r>
              <a:rPr lang="en-IE" sz="3600" dirty="0" smtClean="0">
                <a:solidFill>
                  <a:schemeClr val="tx1"/>
                </a:solidFill>
              </a:rPr>
              <a:t>. At </a:t>
            </a:r>
            <a:r>
              <a:rPr lang="en-IE" sz="3600" dirty="0" err="1" smtClean="0">
                <a:solidFill>
                  <a:schemeClr val="tx1"/>
                </a:solidFill>
              </a:rPr>
              <a:t>vero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eos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accusam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justo</a:t>
            </a:r>
            <a:r>
              <a:rPr lang="en-IE" sz="3600" dirty="0" smtClean="0">
                <a:solidFill>
                  <a:schemeClr val="tx1"/>
                </a:solidFill>
              </a:rPr>
              <a:t> duo </a:t>
            </a:r>
            <a:r>
              <a:rPr lang="en-IE" sz="3600" dirty="0" err="1" smtClean="0">
                <a:solidFill>
                  <a:schemeClr val="tx1"/>
                </a:solidFill>
              </a:rPr>
              <a:t>dolores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ea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rebum</a:t>
            </a:r>
            <a:r>
              <a:rPr lang="en-IE" sz="3600" dirty="0" smtClean="0">
                <a:solidFill>
                  <a:schemeClr val="tx1"/>
                </a:solidFill>
              </a:rPr>
              <a:t>. Stet </a:t>
            </a:r>
            <a:r>
              <a:rPr lang="en-IE" sz="3600" dirty="0" err="1" smtClean="0">
                <a:solidFill>
                  <a:schemeClr val="tx1"/>
                </a:solidFill>
              </a:rPr>
              <a:t>clita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kasd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gubergren</a:t>
            </a:r>
            <a:r>
              <a:rPr lang="en-IE" sz="3600" dirty="0" smtClean="0">
                <a:solidFill>
                  <a:schemeClr val="tx1"/>
                </a:solidFill>
              </a:rPr>
              <a:t>, no sea </a:t>
            </a:r>
            <a:r>
              <a:rPr lang="en-IE" sz="3600" dirty="0" err="1" smtClean="0">
                <a:solidFill>
                  <a:schemeClr val="tx1"/>
                </a:solidFill>
              </a:rPr>
              <a:t>takimata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sanctus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est</a:t>
            </a:r>
            <a:r>
              <a:rPr lang="en-IE" sz="3600" dirty="0" smtClean="0">
                <a:solidFill>
                  <a:schemeClr val="tx1"/>
                </a:solidFill>
              </a:rPr>
              <a:t>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.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consetetur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sadipscing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elitr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nonumy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eirmod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tempor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invidunt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ut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labore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dolore</a:t>
            </a:r>
            <a:r>
              <a:rPr lang="en-IE" sz="3600" dirty="0" smtClean="0">
                <a:solidFill>
                  <a:schemeClr val="tx1"/>
                </a:solidFill>
              </a:rPr>
              <a:t> magna </a:t>
            </a:r>
            <a:r>
              <a:rPr lang="en-IE" sz="3600" dirty="0" err="1" smtClean="0">
                <a:solidFill>
                  <a:schemeClr val="tx1"/>
                </a:solidFill>
              </a:rPr>
              <a:t>aliquyam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erat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voluptua</a:t>
            </a:r>
            <a:r>
              <a:rPr lang="en-IE" sz="3600" dirty="0" smtClean="0">
                <a:solidFill>
                  <a:schemeClr val="tx1"/>
                </a:solidFill>
              </a:rPr>
              <a:t>. At </a:t>
            </a:r>
            <a:r>
              <a:rPr lang="en-IE" sz="3600" dirty="0" err="1" smtClean="0">
                <a:solidFill>
                  <a:schemeClr val="tx1"/>
                </a:solidFill>
              </a:rPr>
              <a:t>vero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eos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accusam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justo</a:t>
            </a:r>
            <a:r>
              <a:rPr lang="en-IE" sz="3600" dirty="0" smtClean="0">
                <a:solidFill>
                  <a:schemeClr val="tx1"/>
                </a:solidFill>
              </a:rPr>
              <a:t> duo </a:t>
            </a:r>
            <a:r>
              <a:rPr lang="en-IE" sz="3600" dirty="0" err="1" smtClean="0">
                <a:solidFill>
                  <a:schemeClr val="tx1"/>
                </a:solidFill>
              </a:rPr>
              <a:t>dolores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ea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rebum</a:t>
            </a:r>
            <a:r>
              <a:rPr lang="en-IE" sz="3600" dirty="0" smtClean="0">
                <a:solidFill>
                  <a:schemeClr val="tx1"/>
                </a:solidFill>
              </a:rPr>
              <a:t>. Stet </a:t>
            </a:r>
            <a:r>
              <a:rPr lang="en-IE" sz="3600" dirty="0" err="1" smtClean="0">
                <a:solidFill>
                  <a:schemeClr val="tx1"/>
                </a:solidFill>
              </a:rPr>
              <a:t>clita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kasd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gubergren</a:t>
            </a:r>
            <a:r>
              <a:rPr lang="en-IE" sz="3600" dirty="0" smtClean="0">
                <a:solidFill>
                  <a:schemeClr val="tx1"/>
                </a:solidFill>
              </a:rPr>
              <a:t>, no sea </a:t>
            </a:r>
            <a:r>
              <a:rPr lang="en-IE" sz="3600" dirty="0" err="1" smtClean="0">
                <a:solidFill>
                  <a:schemeClr val="tx1"/>
                </a:solidFill>
              </a:rPr>
              <a:t>takimata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sanctus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est</a:t>
            </a:r>
            <a:r>
              <a:rPr lang="en-IE" sz="3600" dirty="0" smtClean="0">
                <a:solidFill>
                  <a:schemeClr val="tx1"/>
                </a:solidFill>
              </a:rPr>
              <a:t>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en-IE" sz="4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IE" sz="4800" b="1" dirty="0" smtClean="0">
                <a:solidFill>
                  <a:schemeClr val="tx2"/>
                </a:solidFill>
              </a:rPr>
              <a:t>Objectives</a:t>
            </a:r>
            <a:endParaRPr lang="en-IE" sz="48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IE" sz="3600" dirty="0" smtClean="0">
                <a:solidFill>
                  <a:schemeClr val="tx1"/>
                </a:solidFill>
              </a:rPr>
              <a:t>Stet </a:t>
            </a:r>
            <a:r>
              <a:rPr lang="en-IE" sz="3600" dirty="0" err="1" smtClean="0">
                <a:solidFill>
                  <a:schemeClr val="tx1"/>
                </a:solidFill>
              </a:rPr>
              <a:t>clita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kasd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gubergren</a:t>
            </a:r>
            <a:r>
              <a:rPr lang="en-IE" sz="3600" dirty="0" smtClean="0">
                <a:solidFill>
                  <a:schemeClr val="tx1"/>
                </a:solidFill>
              </a:rPr>
              <a:t>, no sea </a:t>
            </a:r>
            <a:r>
              <a:rPr lang="en-IE" sz="3600" dirty="0" err="1" smtClean="0">
                <a:solidFill>
                  <a:schemeClr val="tx1"/>
                </a:solidFill>
              </a:rPr>
              <a:t>takimata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sanctus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est</a:t>
            </a:r>
            <a:r>
              <a:rPr lang="en-IE" sz="3600" dirty="0" smtClean="0">
                <a:solidFill>
                  <a:schemeClr val="tx1"/>
                </a:solidFill>
              </a:rPr>
              <a:t>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.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consetetur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sadipscing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elitr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nonumy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eirmod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tempor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invidunt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ut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labore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dolore</a:t>
            </a:r>
            <a:r>
              <a:rPr lang="en-IE" sz="3600" dirty="0" smtClean="0">
                <a:solidFill>
                  <a:schemeClr val="tx1"/>
                </a:solidFill>
              </a:rPr>
              <a:t> magna </a:t>
            </a:r>
            <a:r>
              <a:rPr lang="en-IE" sz="3600" dirty="0" err="1" smtClean="0">
                <a:solidFill>
                  <a:schemeClr val="tx1"/>
                </a:solidFill>
              </a:rPr>
              <a:t>aliquyam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erat</a:t>
            </a:r>
            <a:r>
              <a:rPr lang="en-IE" sz="3600" dirty="0" smtClean="0">
                <a:solidFill>
                  <a:schemeClr val="tx1"/>
                </a:solidFill>
              </a:rPr>
              <a:t>, </a:t>
            </a:r>
            <a:r>
              <a:rPr lang="en-IE" sz="3600" dirty="0" err="1" smtClean="0">
                <a:solidFill>
                  <a:schemeClr val="tx1"/>
                </a:solidFill>
              </a:rPr>
              <a:t>sed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diam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voluptua</a:t>
            </a:r>
            <a:r>
              <a:rPr lang="en-IE" sz="3600" dirty="0" smtClean="0">
                <a:solidFill>
                  <a:schemeClr val="tx1"/>
                </a:solidFill>
              </a:rPr>
              <a:t>. At </a:t>
            </a:r>
            <a:r>
              <a:rPr lang="en-IE" sz="3600" dirty="0" err="1" smtClean="0">
                <a:solidFill>
                  <a:schemeClr val="tx1"/>
                </a:solidFill>
              </a:rPr>
              <a:t>vero</a:t>
            </a:r>
            <a:r>
              <a:rPr lang="en-IE" sz="3600" dirty="0" smtClean="0">
                <a:solidFill>
                  <a:schemeClr val="tx1"/>
                </a:solidFill>
              </a:rPr>
              <a:t> epos et </a:t>
            </a:r>
            <a:r>
              <a:rPr lang="en-IE" sz="3600" dirty="0" err="1" smtClean="0">
                <a:solidFill>
                  <a:schemeClr val="tx1"/>
                </a:solidFill>
              </a:rPr>
              <a:t>accusam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justo</a:t>
            </a:r>
            <a:r>
              <a:rPr lang="en-IE" sz="3600" dirty="0" smtClean="0">
                <a:solidFill>
                  <a:schemeClr val="tx1"/>
                </a:solidFill>
              </a:rPr>
              <a:t> duo </a:t>
            </a:r>
            <a:r>
              <a:rPr lang="en-IE" sz="3600" dirty="0" err="1" smtClean="0">
                <a:solidFill>
                  <a:schemeClr val="tx1"/>
                </a:solidFill>
              </a:rPr>
              <a:t>dolores</a:t>
            </a:r>
            <a:r>
              <a:rPr lang="en-IE" sz="3600" dirty="0" smtClean="0">
                <a:solidFill>
                  <a:schemeClr val="tx1"/>
                </a:solidFill>
              </a:rPr>
              <a:t> et </a:t>
            </a:r>
            <a:r>
              <a:rPr lang="en-IE" sz="3600" dirty="0" err="1" smtClean="0">
                <a:solidFill>
                  <a:schemeClr val="tx1"/>
                </a:solidFill>
              </a:rPr>
              <a:t>ea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rebum</a:t>
            </a:r>
            <a:r>
              <a:rPr lang="en-IE" sz="3600" dirty="0" smtClean="0">
                <a:solidFill>
                  <a:schemeClr val="tx1"/>
                </a:solidFill>
              </a:rPr>
              <a:t>. Stet </a:t>
            </a:r>
            <a:r>
              <a:rPr lang="en-IE" sz="3600" dirty="0" err="1" smtClean="0">
                <a:solidFill>
                  <a:schemeClr val="tx1"/>
                </a:solidFill>
              </a:rPr>
              <a:t>clita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kasd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gubergren</a:t>
            </a:r>
            <a:r>
              <a:rPr lang="en-IE" sz="3600" dirty="0" smtClean="0">
                <a:solidFill>
                  <a:schemeClr val="tx1"/>
                </a:solidFill>
              </a:rPr>
              <a:t>, no sea </a:t>
            </a:r>
            <a:r>
              <a:rPr lang="en-IE" sz="3600" dirty="0" err="1" smtClean="0">
                <a:solidFill>
                  <a:schemeClr val="tx1"/>
                </a:solidFill>
              </a:rPr>
              <a:t>takimata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sanctus</a:t>
            </a:r>
            <a:r>
              <a:rPr lang="en-IE" sz="3600" dirty="0" smtClean="0">
                <a:solidFill>
                  <a:schemeClr val="tx1"/>
                </a:solidFill>
              </a:rPr>
              <a:t> </a:t>
            </a:r>
            <a:r>
              <a:rPr lang="en-IE" sz="3600" dirty="0" err="1" smtClean="0">
                <a:solidFill>
                  <a:schemeClr val="tx1"/>
                </a:solidFill>
              </a:rPr>
              <a:t>est</a:t>
            </a:r>
            <a:r>
              <a:rPr lang="en-IE" sz="3600" dirty="0" smtClean="0">
                <a:solidFill>
                  <a:schemeClr val="tx1"/>
                </a:solidFill>
              </a:rPr>
              <a:t> Lorem ipsum </a:t>
            </a:r>
            <a:r>
              <a:rPr lang="en-IE" sz="3600" dirty="0" err="1" smtClean="0">
                <a:solidFill>
                  <a:schemeClr val="tx1"/>
                </a:solidFill>
              </a:rPr>
              <a:t>dolor</a:t>
            </a:r>
            <a:r>
              <a:rPr lang="en-IE" sz="3600" dirty="0" smtClean="0">
                <a:solidFill>
                  <a:schemeClr val="tx1"/>
                </a:solidFill>
              </a:rPr>
              <a:t> sit </a:t>
            </a:r>
            <a:r>
              <a:rPr lang="en-IE" sz="3600" dirty="0" err="1" smtClean="0">
                <a:solidFill>
                  <a:schemeClr val="tx1"/>
                </a:solidFill>
              </a:rPr>
              <a:t>amet</a:t>
            </a:r>
            <a:r>
              <a:rPr lang="en-IE" sz="36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en-IE" sz="3600" dirty="0" smtClean="0">
              <a:solidFill>
                <a:schemeClr val="tx1"/>
              </a:solidFill>
            </a:endParaRPr>
          </a:p>
          <a:p>
            <a:pPr algn="l"/>
            <a:endParaRPr lang="en-IE" sz="3600" dirty="0">
              <a:solidFill>
                <a:schemeClr val="tx1"/>
              </a:solidFill>
            </a:endParaRPr>
          </a:p>
          <a:p>
            <a:pPr algn="l"/>
            <a:endParaRPr lang="en-IE" sz="4800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-1446601" y="0"/>
            <a:ext cx="31726575" cy="6401753"/>
            <a:chOff x="-1446600" y="14762337"/>
            <a:chExt cx="31726575" cy="6401753"/>
          </a:xfrm>
        </p:grpSpPr>
        <p:sp>
          <p:nvSpPr>
            <p:cNvPr id="11" name="Textfeld 10"/>
            <p:cNvSpPr txBox="1"/>
            <p:nvPr/>
          </p:nvSpPr>
          <p:spPr>
            <a:xfrm>
              <a:off x="0" y="14762337"/>
              <a:ext cx="30279975" cy="6401753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de-DE" sz="7200" dirty="0" smtClean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</p:txBody>
        </p:sp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46600" y="15007490"/>
              <a:ext cx="7009524" cy="5231746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26301228" y="15697738"/>
              <a:ext cx="3862492" cy="4555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5400" b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Bradley Hand ITC" panose="03070402050302030203" pitchFamily="66" charset="0"/>
                </a:rPr>
                <a:t>Birds in a </a:t>
              </a:r>
              <a:r>
                <a:rPr lang="de-DE" sz="5400" b="1" dirty="0" err="1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Bradley Hand ITC" panose="03070402050302030203" pitchFamily="66" charset="0"/>
                </a:rPr>
                <a:t>changing</a:t>
              </a:r>
              <a:r>
                <a:rPr lang="de-DE" sz="5400" b="1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Bradley Hand ITC" panose="03070402050302030203" pitchFamily="66" charset="0"/>
                </a:rPr>
                <a:t> </a:t>
              </a:r>
              <a:r>
                <a:rPr lang="de-DE" sz="5400" b="1" dirty="0" err="1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Bradley Hand ITC" panose="03070402050302030203" pitchFamily="66" charset="0"/>
                </a:rPr>
                <a:t>world</a:t>
              </a:r>
              <a:endParaRPr lang="de-DE" sz="5400" b="1" dirty="0">
                <a:solidFill>
                  <a:schemeClr val="bg1">
                    <a:lumMod val="95000"/>
                  </a:schemeClr>
                </a:solidFill>
                <a:effectLst>
                  <a:outerShdw blurRad="50800" dist="50800" dir="5400000" algn="ctr" rotWithShape="0">
                    <a:schemeClr val="tx2"/>
                  </a:outerShdw>
                </a:effectLst>
                <a:latin typeface="Bradley Hand ITC" panose="03070402050302030203" pitchFamily="66" charset="0"/>
              </a:endParaRPr>
            </a:p>
            <a:p>
              <a:endParaRPr lang="de-DE" sz="3200" dirty="0">
                <a:solidFill>
                  <a:schemeClr val="bg1">
                    <a:lumMod val="95000"/>
                  </a:schemeClr>
                </a:solidFill>
                <a:effectLst>
                  <a:outerShdw blurRad="50800" dist="50800" dir="5400000" algn="ctr" rotWithShape="0">
                    <a:schemeClr val="tx2"/>
                  </a:outerShdw>
                </a:effectLst>
              </a:endParaRPr>
            </a:p>
            <a:p>
              <a:r>
                <a:rPr lang="de-DE" sz="3200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Calibri" panose="020F0502020204030204" pitchFamily="34" charset="0"/>
                </a:rPr>
                <a:t>Halle (Saale)</a:t>
              </a:r>
            </a:p>
            <a:p>
              <a:r>
                <a:rPr lang="de-DE" sz="3200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Calibri" panose="020F0502020204030204" pitchFamily="34" charset="0"/>
                </a:rPr>
                <a:t>Germany</a:t>
              </a:r>
            </a:p>
            <a:p>
              <a:r>
                <a:rPr lang="de-DE" sz="3200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Calibri" panose="020F0502020204030204" pitchFamily="34" charset="0"/>
                </a:rPr>
                <a:t>6-9 September 2016</a:t>
              </a:r>
              <a:r>
                <a:rPr lang="de-DE" sz="3200" dirty="0" smtClean="0">
                  <a:solidFill>
                    <a:srgbClr val="003399"/>
                  </a:solidFill>
                  <a:effectLst>
                    <a:outerShdw blurRad="50800" dist="50800" dir="5400000" algn="ctr" rotWithShape="0">
                      <a:schemeClr val="tx2"/>
                    </a:outerShdw>
                  </a:effectLst>
                  <a:latin typeface="Calibri" panose="020F0502020204030204" pitchFamily="34" charset="0"/>
                </a:rPr>
                <a:t>  </a:t>
              </a:r>
              <a:endParaRPr lang="en-US" sz="3200" dirty="0">
                <a:solidFill>
                  <a:srgbClr val="003399"/>
                </a:solidFill>
                <a:effectLst>
                  <a:outerShdw blurRad="50800" dist="50800" dir="5400000" algn="ctr" rotWithShape="0">
                    <a:schemeClr val="tx2"/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5355283" y="3114230"/>
            <a:ext cx="19874208" cy="1468425"/>
          </a:xfrm>
          <a:prstGeom prst="rect">
            <a:avLst/>
          </a:prstGeom>
        </p:spPr>
        <p:txBody>
          <a:bodyPr vert="horz" lIns="417643" tIns="208822" rIns="417643" bIns="208822" rtlCol="0" anchor="b">
            <a:noAutofit/>
          </a:bodyPr>
          <a:lstStyle>
            <a:lvl1pPr algn="ctr" defTabSz="4176431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5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IE" sz="7200" dirty="0"/>
              <a:t>y</a:t>
            </a:r>
            <a:r>
              <a:rPr lang="en-IE" sz="7200" dirty="0" smtClean="0"/>
              <a:t>our name</a:t>
            </a:r>
            <a:endParaRPr lang="en-IE" sz="72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5860067" y="7218362"/>
            <a:ext cx="13177464" cy="34132837"/>
          </a:xfrm>
          <a:prstGeom prst="rect">
            <a:avLst/>
          </a:prstGeom>
        </p:spPr>
        <p:txBody>
          <a:bodyPr vert="horz" lIns="417643" tIns="208822" rIns="417643" bIns="208822" rtlCol="0">
            <a:normAutofit fontScale="25000" lnSpcReduction="20000"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Courier New" pitchFamily="49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Courier New" pitchFamily="49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Courier New" pitchFamily="49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Courier New" pitchFamily="49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73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en-IE" sz="19200" b="1" dirty="0" smtClean="0">
                <a:solidFill>
                  <a:schemeClr val="tx2"/>
                </a:solidFill>
              </a:rPr>
              <a:t>Conclusion</a:t>
            </a:r>
            <a:endParaRPr lang="en-IE" sz="19200" dirty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en-IE" sz="14400" dirty="0">
                <a:solidFill>
                  <a:schemeClr val="tx1"/>
                </a:solidFill>
              </a:rPr>
              <a:t>At </a:t>
            </a:r>
            <a:r>
              <a:rPr lang="en-IE" sz="14400" dirty="0" err="1">
                <a:solidFill>
                  <a:schemeClr val="tx1"/>
                </a:solidFill>
              </a:rPr>
              <a:t>vero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eos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accusam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justo</a:t>
            </a:r>
            <a:r>
              <a:rPr lang="en-IE" sz="14400" dirty="0">
                <a:solidFill>
                  <a:schemeClr val="tx1"/>
                </a:solidFill>
              </a:rPr>
              <a:t> duo </a:t>
            </a:r>
            <a:r>
              <a:rPr lang="en-IE" sz="14400" dirty="0" err="1">
                <a:solidFill>
                  <a:schemeClr val="tx1"/>
                </a:solidFill>
              </a:rPr>
              <a:t>dolores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ea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rebum</a:t>
            </a:r>
            <a:r>
              <a:rPr lang="en-IE" sz="14400" dirty="0">
                <a:solidFill>
                  <a:schemeClr val="tx1"/>
                </a:solidFill>
              </a:rPr>
              <a:t>. Stet </a:t>
            </a:r>
            <a:r>
              <a:rPr lang="en-IE" sz="14400" dirty="0" err="1">
                <a:solidFill>
                  <a:schemeClr val="tx1"/>
                </a:solidFill>
              </a:rPr>
              <a:t>clita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kasd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gubergren</a:t>
            </a:r>
            <a:r>
              <a:rPr lang="en-IE" sz="14400" dirty="0">
                <a:solidFill>
                  <a:schemeClr val="tx1"/>
                </a:solidFill>
              </a:rPr>
              <a:t>, no sea </a:t>
            </a:r>
            <a:r>
              <a:rPr lang="en-IE" sz="14400" dirty="0" err="1">
                <a:solidFill>
                  <a:schemeClr val="tx1"/>
                </a:solidFill>
              </a:rPr>
              <a:t>takimata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sanctus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est</a:t>
            </a:r>
            <a:r>
              <a:rPr lang="en-IE" sz="14400" dirty="0">
                <a:solidFill>
                  <a:schemeClr val="tx1"/>
                </a:solidFill>
              </a:rPr>
              <a:t> Lorem ipsum </a:t>
            </a:r>
            <a:r>
              <a:rPr lang="en-IE" sz="14400" dirty="0" err="1">
                <a:solidFill>
                  <a:schemeClr val="tx1"/>
                </a:solidFill>
              </a:rPr>
              <a:t>dolor</a:t>
            </a:r>
            <a:r>
              <a:rPr lang="en-IE" sz="14400" dirty="0">
                <a:solidFill>
                  <a:schemeClr val="tx1"/>
                </a:solidFill>
              </a:rPr>
              <a:t> sit </a:t>
            </a:r>
            <a:r>
              <a:rPr lang="en-IE" sz="14400" dirty="0" err="1">
                <a:solidFill>
                  <a:schemeClr val="tx1"/>
                </a:solidFill>
              </a:rPr>
              <a:t>amet</a:t>
            </a:r>
            <a:r>
              <a:rPr lang="en-IE" sz="14400" dirty="0">
                <a:solidFill>
                  <a:schemeClr val="tx1"/>
                </a:solidFill>
              </a:rPr>
              <a:t>. Lorem ipsum </a:t>
            </a:r>
            <a:r>
              <a:rPr lang="en-IE" sz="14400" dirty="0" err="1">
                <a:solidFill>
                  <a:schemeClr val="tx1"/>
                </a:solidFill>
              </a:rPr>
              <a:t>dolor</a:t>
            </a:r>
            <a:r>
              <a:rPr lang="en-IE" sz="14400" dirty="0">
                <a:solidFill>
                  <a:schemeClr val="tx1"/>
                </a:solidFill>
              </a:rPr>
              <a:t> sit </a:t>
            </a:r>
            <a:r>
              <a:rPr lang="en-IE" sz="14400" dirty="0" err="1">
                <a:solidFill>
                  <a:schemeClr val="tx1"/>
                </a:solidFill>
              </a:rPr>
              <a:t>amet</a:t>
            </a:r>
            <a:r>
              <a:rPr lang="en-IE" sz="14400" dirty="0">
                <a:solidFill>
                  <a:schemeClr val="tx1"/>
                </a:solidFill>
              </a:rPr>
              <a:t>, </a:t>
            </a:r>
            <a:r>
              <a:rPr lang="en-IE" sz="14400" dirty="0" err="1">
                <a:solidFill>
                  <a:schemeClr val="tx1"/>
                </a:solidFill>
              </a:rPr>
              <a:t>consetetur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sadipscing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elitr</a:t>
            </a:r>
            <a:r>
              <a:rPr lang="en-IE" sz="14400" dirty="0">
                <a:solidFill>
                  <a:schemeClr val="tx1"/>
                </a:solidFill>
              </a:rPr>
              <a:t>, </a:t>
            </a:r>
            <a:r>
              <a:rPr lang="en-IE" sz="14400" dirty="0" err="1">
                <a:solidFill>
                  <a:schemeClr val="tx1"/>
                </a:solidFill>
              </a:rPr>
              <a:t>sed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diam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nonumy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eirmod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tempor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invidunt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ut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labore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dolore</a:t>
            </a:r>
            <a:r>
              <a:rPr lang="en-IE" sz="14400" dirty="0">
                <a:solidFill>
                  <a:schemeClr val="tx1"/>
                </a:solidFill>
              </a:rPr>
              <a:t> magna </a:t>
            </a:r>
            <a:r>
              <a:rPr lang="en-IE" sz="14400" dirty="0" err="1">
                <a:solidFill>
                  <a:schemeClr val="tx1"/>
                </a:solidFill>
              </a:rPr>
              <a:t>aliquyam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erat</a:t>
            </a:r>
            <a:r>
              <a:rPr lang="en-IE" sz="14400" dirty="0">
                <a:solidFill>
                  <a:schemeClr val="tx1"/>
                </a:solidFill>
              </a:rPr>
              <a:t>, </a:t>
            </a:r>
            <a:r>
              <a:rPr lang="en-IE" sz="14400" dirty="0" err="1">
                <a:solidFill>
                  <a:schemeClr val="tx1"/>
                </a:solidFill>
              </a:rPr>
              <a:t>sed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diam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voluptua</a:t>
            </a:r>
            <a:r>
              <a:rPr lang="en-IE" sz="14400" dirty="0">
                <a:solidFill>
                  <a:schemeClr val="tx1"/>
                </a:solidFill>
              </a:rPr>
              <a:t>. At </a:t>
            </a:r>
            <a:r>
              <a:rPr lang="en-IE" sz="14400" dirty="0" err="1">
                <a:solidFill>
                  <a:schemeClr val="tx1"/>
                </a:solidFill>
              </a:rPr>
              <a:t>vero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eos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accusam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justo</a:t>
            </a:r>
            <a:r>
              <a:rPr lang="en-IE" sz="14400" dirty="0">
                <a:solidFill>
                  <a:schemeClr val="tx1"/>
                </a:solidFill>
              </a:rPr>
              <a:t> duo </a:t>
            </a:r>
            <a:r>
              <a:rPr lang="en-IE" sz="14400" dirty="0" err="1">
                <a:solidFill>
                  <a:schemeClr val="tx1"/>
                </a:solidFill>
              </a:rPr>
              <a:t>dolores</a:t>
            </a:r>
            <a:r>
              <a:rPr lang="en-IE" sz="14400" dirty="0">
                <a:solidFill>
                  <a:schemeClr val="tx1"/>
                </a:solidFill>
              </a:rPr>
              <a:t> et </a:t>
            </a:r>
            <a:r>
              <a:rPr lang="en-IE" sz="14400" dirty="0" err="1">
                <a:solidFill>
                  <a:schemeClr val="tx1"/>
                </a:solidFill>
              </a:rPr>
              <a:t>ea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rebum</a:t>
            </a:r>
            <a:r>
              <a:rPr lang="en-IE" sz="14400" dirty="0">
                <a:solidFill>
                  <a:schemeClr val="tx1"/>
                </a:solidFill>
              </a:rPr>
              <a:t>. Stet </a:t>
            </a:r>
            <a:r>
              <a:rPr lang="en-IE" sz="14400" dirty="0" err="1">
                <a:solidFill>
                  <a:schemeClr val="tx1"/>
                </a:solidFill>
              </a:rPr>
              <a:t>clita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kasd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gubergren</a:t>
            </a:r>
            <a:r>
              <a:rPr lang="en-IE" sz="14400" dirty="0">
                <a:solidFill>
                  <a:schemeClr val="tx1"/>
                </a:solidFill>
              </a:rPr>
              <a:t>, no sea </a:t>
            </a:r>
            <a:r>
              <a:rPr lang="en-IE" sz="14400" dirty="0" err="1">
                <a:solidFill>
                  <a:schemeClr val="tx1"/>
                </a:solidFill>
              </a:rPr>
              <a:t>takimata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sanctus</a:t>
            </a:r>
            <a:r>
              <a:rPr lang="en-IE" sz="14400" dirty="0">
                <a:solidFill>
                  <a:schemeClr val="tx1"/>
                </a:solidFill>
              </a:rPr>
              <a:t> </a:t>
            </a:r>
            <a:r>
              <a:rPr lang="en-IE" sz="14400" dirty="0" err="1">
                <a:solidFill>
                  <a:schemeClr val="tx1"/>
                </a:solidFill>
              </a:rPr>
              <a:t>est</a:t>
            </a:r>
            <a:r>
              <a:rPr lang="en-IE" sz="14400" dirty="0">
                <a:solidFill>
                  <a:schemeClr val="tx1"/>
                </a:solidFill>
              </a:rPr>
              <a:t> Lorem ipsum </a:t>
            </a:r>
            <a:r>
              <a:rPr lang="en-IE" sz="14400" dirty="0" err="1">
                <a:solidFill>
                  <a:schemeClr val="tx1"/>
                </a:solidFill>
              </a:rPr>
              <a:t>dolor</a:t>
            </a:r>
            <a:r>
              <a:rPr lang="en-IE" sz="14400" dirty="0">
                <a:solidFill>
                  <a:schemeClr val="tx1"/>
                </a:solidFill>
              </a:rPr>
              <a:t> sit </a:t>
            </a:r>
            <a:r>
              <a:rPr lang="en-IE" sz="14400" dirty="0" err="1">
                <a:solidFill>
                  <a:schemeClr val="tx1"/>
                </a:solidFill>
              </a:rPr>
              <a:t>amet</a:t>
            </a:r>
            <a:r>
              <a:rPr lang="en-IE" sz="14400" dirty="0">
                <a:solidFill>
                  <a:schemeClr val="tx1"/>
                </a:solidFill>
              </a:rPr>
              <a:t>.</a:t>
            </a:r>
            <a:endParaRPr lang="en-IE" sz="144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44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60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en-IE" sz="12300" b="1" dirty="0">
              <a:solidFill>
                <a:schemeClr val="tx2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IE" sz="19200" b="1" dirty="0" smtClean="0">
                <a:solidFill>
                  <a:schemeClr val="tx2"/>
                </a:solidFill>
              </a:rPr>
              <a:t>References</a:t>
            </a:r>
            <a:endParaRPr lang="en-IE" sz="19200" b="1" dirty="0">
              <a:solidFill>
                <a:schemeClr val="tx2"/>
              </a:solidFill>
            </a:endParaRPr>
          </a:p>
          <a:p>
            <a:pPr marL="571500" indent="-5715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E" sz="11200" dirty="0" err="1">
                <a:solidFill>
                  <a:schemeClr val="tx1"/>
                </a:solidFill>
              </a:rPr>
              <a:t>T</a:t>
            </a:r>
            <a:r>
              <a:rPr lang="en-IE" sz="11200" dirty="0" err="1" smtClean="0">
                <a:solidFill>
                  <a:schemeClr val="tx1"/>
                </a:solidFill>
              </a:rPr>
              <a:t>akimata</a:t>
            </a:r>
            <a:r>
              <a:rPr lang="en-IE" sz="11200" dirty="0" smtClean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sanctus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est</a:t>
            </a:r>
            <a:r>
              <a:rPr lang="en-IE" sz="11200" dirty="0">
                <a:solidFill>
                  <a:schemeClr val="tx1"/>
                </a:solidFill>
              </a:rPr>
              <a:t> Lorem ipsum </a:t>
            </a:r>
            <a:r>
              <a:rPr lang="en-IE" sz="11200" dirty="0" err="1">
                <a:solidFill>
                  <a:schemeClr val="tx1"/>
                </a:solidFill>
              </a:rPr>
              <a:t>dolor</a:t>
            </a:r>
            <a:r>
              <a:rPr lang="en-IE" sz="11200" dirty="0">
                <a:solidFill>
                  <a:schemeClr val="tx1"/>
                </a:solidFill>
              </a:rPr>
              <a:t> sit </a:t>
            </a:r>
            <a:r>
              <a:rPr lang="en-IE" sz="11200" dirty="0" err="1" smtClean="0">
                <a:solidFill>
                  <a:schemeClr val="tx1"/>
                </a:solidFill>
              </a:rPr>
              <a:t>amet</a:t>
            </a:r>
            <a:r>
              <a:rPr lang="en-IE" sz="11200" dirty="0" smtClean="0">
                <a:solidFill>
                  <a:schemeClr val="tx1"/>
                </a:solidFill>
              </a:rPr>
              <a:t>..</a:t>
            </a:r>
          </a:p>
          <a:p>
            <a:pPr marL="571500" indent="-5715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E" sz="11200" dirty="0" err="1" smtClean="0">
                <a:solidFill>
                  <a:schemeClr val="tx1"/>
                </a:solidFill>
              </a:rPr>
              <a:t>Dsit</a:t>
            </a:r>
            <a:r>
              <a:rPr lang="en-IE" sz="11200" dirty="0" smtClean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amet</a:t>
            </a:r>
            <a:r>
              <a:rPr lang="en-IE" sz="11200" dirty="0">
                <a:solidFill>
                  <a:schemeClr val="tx1"/>
                </a:solidFill>
              </a:rPr>
              <a:t>, </a:t>
            </a:r>
            <a:r>
              <a:rPr lang="en-IE" sz="11200" dirty="0" err="1" smtClean="0">
                <a:solidFill>
                  <a:schemeClr val="tx1"/>
                </a:solidFill>
              </a:rPr>
              <a:t>aliquyam</a:t>
            </a:r>
            <a:r>
              <a:rPr lang="en-IE" sz="11200" dirty="0" smtClean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erat</a:t>
            </a:r>
            <a:r>
              <a:rPr lang="en-IE" sz="11200" dirty="0">
                <a:solidFill>
                  <a:schemeClr val="tx1"/>
                </a:solidFill>
              </a:rPr>
              <a:t>, </a:t>
            </a:r>
            <a:r>
              <a:rPr lang="en-IE" sz="11200" dirty="0" err="1">
                <a:solidFill>
                  <a:schemeClr val="tx1"/>
                </a:solidFill>
              </a:rPr>
              <a:t>sed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diam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voluptua</a:t>
            </a:r>
            <a:r>
              <a:rPr lang="en-IE" sz="11200" dirty="0" smtClean="0">
                <a:solidFill>
                  <a:schemeClr val="tx1"/>
                </a:solidFill>
              </a:rPr>
              <a:t>..</a:t>
            </a:r>
          </a:p>
          <a:p>
            <a:pPr marL="571500" indent="-5715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IE" sz="11200" dirty="0" smtClean="0">
                <a:solidFill>
                  <a:schemeClr val="tx1"/>
                </a:solidFill>
              </a:rPr>
              <a:t> </a:t>
            </a:r>
            <a:r>
              <a:rPr lang="en-IE" sz="11200" dirty="0">
                <a:solidFill>
                  <a:schemeClr val="tx1"/>
                </a:solidFill>
              </a:rPr>
              <a:t>At </a:t>
            </a:r>
            <a:r>
              <a:rPr lang="en-IE" sz="11200" dirty="0" err="1">
                <a:solidFill>
                  <a:schemeClr val="tx1"/>
                </a:solidFill>
              </a:rPr>
              <a:t>vero</a:t>
            </a:r>
            <a:r>
              <a:rPr lang="en-IE" sz="11200" dirty="0">
                <a:solidFill>
                  <a:schemeClr val="tx1"/>
                </a:solidFill>
              </a:rPr>
              <a:t> epos et </a:t>
            </a:r>
            <a:r>
              <a:rPr lang="en-IE" sz="11200" dirty="0" err="1">
                <a:solidFill>
                  <a:schemeClr val="tx1"/>
                </a:solidFill>
              </a:rPr>
              <a:t>accusam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justo</a:t>
            </a:r>
            <a:r>
              <a:rPr lang="en-IE" sz="11200" dirty="0">
                <a:solidFill>
                  <a:schemeClr val="tx1"/>
                </a:solidFill>
              </a:rPr>
              <a:t> duo </a:t>
            </a:r>
            <a:r>
              <a:rPr lang="en-IE" sz="11200" dirty="0" err="1">
                <a:solidFill>
                  <a:schemeClr val="tx1"/>
                </a:solidFill>
              </a:rPr>
              <a:t>dolores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smtClean="0">
                <a:solidFill>
                  <a:schemeClr val="tx1"/>
                </a:solidFill>
              </a:rPr>
              <a:t>et. </a:t>
            </a:r>
            <a:endParaRPr lang="en-IE" sz="11200" dirty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IE" sz="11200" b="1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IE" sz="19200" b="1" dirty="0" smtClean="0">
                <a:solidFill>
                  <a:schemeClr val="tx2"/>
                </a:solidFill>
              </a:rPr>
              <a:t>Acknowledgments</a:t>
            </a:r>
            <a:endParaRPr lang="en-IE" sz="192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IE" sz="11200" dirty="0">
                <a:solidFill>
                  <a:schemeClr val="tx1"/>
                </a:solidFill>
              </a:rPr>
              <a:t>At </a:t>
            </a:r>
            <a:r>
              <a:rPr lang="en-IE" sz="11200" dirty="0" err="1">
                <a:solidFill>
                  <a:schemeClr val="tx1"/>
                </a:solidFill>
              </a:rPr>
              <a:t>vero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eos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accusam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justo</a:t>
            </a:r>
            <a:r>
              <a:rPr lang="en-IE" sz="11200" dirty="0">
                <a:solidFill>
                  <a:schemeClr val="tx1"/>
                </a:solidFill>
              </a:rPr>
              <a:t> duo </a:t>
            </a:r>
            <a:r>
              <a:rPr lang="en-IE" sz="11200" dirty="0" err="1">
                <a:solidFill>
                  <a:schemeClr val="tx1"/>
                </a:solidFill>
              </a:rPr>
              <a:t>dolores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ea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rebum</a:t>
            </a:r>
            <a:r>
              <a:rPr lang="en-IE" sz="11200" dirty="0">
                <a:solidFill>
                  <a:schemeClr val="tx1"/>
                </a:solidFill>
              </a:rPr>
              <a:t>. Stet </a:t>
            </a:r>
            <a:r>
              <a:rPr lang="en-IE" sz="11200" dirty="0" err="1">
                <a:solidFill>
                  <a:schemeClr val="tx1"/>
                </a:solidFill>
              </a:rPr>
              <a:t>clita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kasd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gubergren</a:t>
            </a:r>
            <a:r>
              <a:rPr lang="en-IE" sz="11200" dirty="0">
                <a:solidFill>
                  <a:schemeClr val="tx1"/>
                </a:solidFill>
              </a:rPr>
              <a:t>, no sea </a:t>
            </a:r>
            <a:r>
              <a:rPr lang="en-IE" sz="11200" dirty="0" err="1">
                <a:solidFill>
                  <a:schemeClr val="tx1"/>
                </a:solidFill>
              </a:rPr>
              <a:t>takimata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sanctus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est</a:t>
            </a:r>
            <a:r>
              <a:rPr lang="en-IE" sz="11200" dirty="0">
                <a:solidFill>
                  <a:schemeClr val="tx1"/>
                </a:solidFill>
              </a:rPr>
              <a:t> Lorem ipsum </a:t>
            </a:r>
            <a:r>
              <a:rPr lang="en-IE" sz="11200" dirty="0" err="1">
                <a:solidFill>
                  <a:schemeClr val="tx1"/>
                </a:solidFill>
              </a:rPr>
              <a:t>dolor</a:t>
            </a:r>
            <a:r>
              <a:rPr lang="en-IE" sz="11200" dirty="0">
                <a:solidFill>
                  <a:schemeClr val="tx1"/>
                </a:solidFill>
              </a:rPr>
              <a:t> sit </a:t>
            </a:r>
            <a:r>
              <a:rPr lang="en-IE" sz="11200" dirty="0" err="1">
                <a:solidFill>
                  <a:schemeClr val="tx1"/>
                </a:solidFill>
              </a:rPr>
              <a:t>amet</a:t>
            </a:r>
            <a:r>
              <a:rPr lang="en-IE" sz="11200" dirty="0">
                <a:solidFill>
                  <a:schemeClr val="tx1"/>
                </a:solidFill>
              </a:rPr>
              <a:t>. Lorem ipsum </a:t>
            </a:r>
            <a:r>
              <a:rPr lang="en-IE" sz="11200" dirty="0" err="1">
                <a:solidFill>
                  <a:schemeClr val="tx1"/>
                </a:solidFill>
              </a:rPr>
              <a:t>dolor</a:t>
            </a:r>
            <a:r>
              <a:rPr lang="en-IE" sz="11200" dirty="0">
                <a:solidFill>
                  <a:schemeClr val="tx1"/>
                </a:solidFill>
              </a:rPr>
              <a:t> sit </a:t>
            </a:r>
            <a:r>
              <a:rPr lang="en-IE" sz="11200" dirty="0" err="1">
                <a:solidFill>
                  <a:schemeClr val="tx1"/>
                </a:solidFill>
              </a:rPr>
              <a:t>amet</a:t>
            </a:r>
            <a:r>
              <a:rPr lang="en-IE" sz="11200" dirty="0">
                <a:solidFill>
                  <a:schemeClr val="tx1"/>
                </a:solidFill>
              </a:rPr>
              <a:t>, </a:t>
            </a:r>
            <a:r>
              <a:rPr lang="en-IE" sz="11200" dirty="0" err="1">
                <a:solidFill>
                  <a:schemeClr val="tx1"/>
                </a:solidFill>
              </a:rPr>
              <a:t>consetetur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sadipscing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elitr</a:t>
            </a:r>
            <a:r>
              <a:rPr lang="en-IE" sz="11200" dirty="0">
                <a:solidFill>
                  <a:schemeClr val="tx1"/>
                </a:solidFill>
              </a:rPr>
              <a:t>, </a:t>
            </a:r>
            <a:r>
              <a:rPr lang="en-IE" sz="11200" dirty="0" err="1">
                <a:solidFill>
                  <a:schemeClr val="tx1"/>
                </a:solidFill>
              </a:rPr>
              <a:t>sed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diam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nonumy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 smtClean="0">
                <a:solidFill>
                  <a:schemeClr val="tx1"/>
                </a:solidFill>
              </a:rPr>
              <a:t>eirmod</a:t>
            </a:r>
            <a:r>
              <a:rPr lang="en-IE" sz="112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70000"/>
              </a:lnSpc>
            </a:pPr>
            <a:endParaRPr lang="en-IE" sz="123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IE" sz="19200" b="1" dirty="0" smtClean="0">
                <a:solidFill>
                  <a:schemeClr val="tx2"/>
                </a:solidFill>
              </a:rPr>
              <a:t>Contact</a:t>
            </a:r>
            <a:endParaRPr lang="en-IE" sz="19200" b="1" dirty="0">
              <a:solidFill>
                <a:schemeClr val="tx2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IE" sz="11200" dirty="0">
                <a:solidFill>
                  <a:schemeClr val="tx1"/>
                </a:solidFill>
              </a:rPr>
              <a:t>At </a:t>
            </a:r>
            <a:r>
              <a:rPr lang="en-IE" sz="11200" dirty="0" err="1">
                <a:solidFill>
                  <a:schemeClr val="tx1"/>
                </a:solidFill>
              </a:rPr>
              <a:t>vero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eos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accusam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justo</a:t>
            </a:r>
            <a:r>
              <a:rPr lang="en-IE" sz="11200" dirty="0">
                <a:solidFill>
                  <a:schemeClr val="tx1"/>
                </a:solidFill>
              </a:rPr>
              <a:t> duo </a:t>
            </a:r>
            <a:r>
              <a:rPr lang="en-IE" sz="11200" dirty="0" err="1">
                <a:solidFill>
                  <a:schemeClr val="tx1"/>
                </a:solidFill>
              </a:rPr>
              <a:t>dolores</a:t>
            </a:r>
            <a:r>
              <a:rPr lang="en-IE" sz="11200" dirty="0">
                <a:solidFill>
                  <a:schemeClr val="tx1"/>
                </a:solidFill>
              </a:rPr>
              <a:t> et </a:t>
            </a:r>
            <a:r>
              <a:rPr lang="en-IE" sz="11200" dirty="0" err="1">
                <a:solidFill>
                  <a:schemeClr val="tx1"/>
                </a:solidFill>
              </a:rPr>
              <a:t>ea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rebum</a:t>
            </a:r>
            <a:r>
              <a:rPr lang="en-IE" sz="11200" dirty="0">
                <a:solidFill>
                  <a:schemeClr val="tx1"/>
                </a:solidFill>
              </a:rPr>
              <a:t>. Stet </a:t>
            </a:r>
            <a:r>
              <a:rPr lang="en-IE" sz="11200" dirty="0" err="1">
                <a:solidFill>
                  <a:schemeClr val="tx1"/>
                </a:solidFill>
              </a:rPr>
              <a:t>clita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kasd</a:t>
            </a:r>
            <a:r>
              <a:rPr lang="en-IE" sz="11200" dirty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gubergren</a:t>
            </a:r>
            <a:r>
              <a:rPr lang="en-IE" sz="11200" dirty="0">
                <a:solidFill>
                  <a:schemeClr val="tx1"/>
                </a:solidFill>
              </a:rPr>
              <a:t>, no sea </a:t>
            </a:r>
            <a:r>
              <a:rPr lang="en-IE" sz="11200" dirty="0" err="1" smtClean="0">
                <a:solidFill>
                  <a:schemeClr val="tx1"/>
                </a:solidFill>
              </a:rPr>
              <a:t>takimata</a:t>
            </a:r>
            <a:r>
              <a:rPr lang="en-IE" sz="11200" dirty="0" smtClean="0">
                <a:solidFill>
                  <a:schemeClr val="tx1"/>
                </a:solidFill>
              </a:rPr>
              <a:t> </a:t>
            </a:r>
            <a:r>
              <a:rPr lang="en-IE" sz="11200" dirty="0" err="1">
                <a:solidFill>
                  <a:schemeClr val="tx1"/>
                </a:solidFill>
              </a:rPr>
              <a:t>gubergren</a:t>
            </a:r>
            <a:r>
              <a:rPr lang="en-IE" sz="11200" dirty="0">
                <a:solidFill>
                  <a:schemeClr val="tx1"/>
                </a:solidFill>
              </a:rPr>
              <a:t>, no sea </a:t>
            </a:r>
            <a:r>
              <a:rPr lang="en-IE" sz="11200" dirty="0" err="1" smtClean="0">
                <a:solidFill>
                  <a:schemeClr val="tx1"/>
                </a:solidFill>
              </a:rPr>
              <a:t>takimata</a:t>
            </a:r>
            <a:r>
              <a:rPr lang="en-IE" sz="11200" b="1" dirty="0" smtClean="0">
                <a:solidFill>
                  <a:schemeClr val="tx2"/>
                </a:solidFill>
              </a:rPr>
              <a:t>.</a:t>
            </a:r>
            <a:endParaRPr lang="en-IE" sz="11200" b="1" dirty="0">
              <a:solidFill>
                <a:schemeClr val="tx2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46899" y="4382109"/>
            <a:ext cx="19874208" cy="1468425"/>
          </a:xfrm>
          <a:prstGeom prst="rect">
            <a:avLst/>
          </a:prstGeom>
        </p:spPr>
        <p:txBody>
          <a:bodyPr vert="horz" lIns="417643" tIns="208822" rIns="417643" bIns="208822" rtlCol="0" anchor="b">
            <a:noAutofit/>
          </a:bodyPr>
          <a:lstStyle>
            <a:lvl1pPr algn="ctr" defTabSz="4176431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5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IE" sz="6000" dirty="0" smtClean="0"/>
              <a:t>affiliation</a:t>
            </a:r>
            <a:endParaRPr lang="en-IE" sz="6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2883" y="665958"/>
            <a:ext cx="19874208" cy="1996066"/>
          </a:xfrm>
        </p:spPr>
        <p:txBody>
          <a:bodyPr>
            <a:normAutofit/>
          </a:bodyPr>
          <a:lstStyle/>
          <a:p>
            <a:r>
              <a:rPr lang="en-IE" sz="10000" b="1" dirty="0" smtClean="0">
                <a:solidFill>
                  <a:schemeClr val="tx2"/>
                </a:solidFill>
              </a:rPr>
              <a:t>TITEL OF YOUR POSTER</a:t>
            </a:r>
            <a:endParaRPr lang="en-IE" sz="10000" b="1" dirty="0">
              <a:solidFill>
                <a:schemeClr val="tx2"/>
              </a:solidFill>
            </a:endParaRPr>
          </a:p>
        </p:txBody>
      </p:sp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99898714"/>
              </p:ext>
            </p:extLst>
          </p:nvPr>
        </p:nvGraphicFramePr>
        <p:xfrm>
          <a:off x="1719624" y="33213574"/>
          <a:ext cx="12745416" cy="7592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63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Benutzerdefiniert</PresentationFormat>
  <Paragraphs>46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TITEL OF YOUR POSTER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Administrator</cp:lastModifiedBy>
  <cp:revision>9</cp:revision>
  <dcterms:created xsi:type="dcterms:W3CDTF">2013-04-27T17:17:15Z</dcterms:created>
  <dcterms:modified xsi:type="dcterms:W3CDTF">2015-11-12T12:40:46Z</dcterms:modified>
</cp:coreProperties>
</file>